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57" r:id="rId4"/>
    <p:sldId id="265" r:id="rId5"/>
    <p:sldId id="258" r:id="rId6"/>
    <p:sldId id="259" r:id="rId7"/>
    <p:sldId id="260" r:id="rId8"/>
    <p:sldId id="266" r:id="rId9"/>
    <p:sldId id="261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0456"/>
    <a:srgbClr val="704584"/>
    <a:srgbClr val="400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77A-41F3-8B77-BCC76D9A7E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77A-41F3-8B77-BCC76D9A7E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77A-41F3-8B77-BCC76D9A7E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77A-41F3-8B77-BCC76D9A7E7C}"/>
              </c:ext>
            </c:extLst>
          </c:dPt>
          <c:cat>
            <c:strRef>
              <c:f>Arkusz1!$A$2:$A$5</c:f>
              <c:strCache>
                <c:ptCount val="4"/>
                <c:pt idx="0">
                  <c:v>1. kwartał</c:v>
                </c:pt>
                <c:pt idx="1">
                  <c:v>2. kwartał</c:v>
                </c:pt>
                <c:pt idx="2">
                  <c:v>3. kwartał</c:v>
                </c:pt>
                <c:pt idx="3">
                  <c:v>4. kwartał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77A-41F3-8B77-BCC76D9A7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C8-416D-810B-688D8D912335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C8-416D-810B-688D8D912335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C8-416D-810B-688D8D912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32201103"/>
        <c:axId val="1932197775"/>
      </c:barChart>
      <c:catAx>
        <c:axId val="1932201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197775"/>
        <c:crosses val="autoZero"/>
        <c:auto val="1"/>
        <c:lblAlgn val="ctr"/>
        <c:lblOffset val="100"/>
        <c:noMultiLvlLbl val="0"/>
      </c:catAx>
      <c:valAx>
        <c:axId val="1932197775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201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36-4699-962B-29ED1BCCCC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Seria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36-4699-962B-29ED1BCCCCD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Seria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36-4699-962B-29ED1BCCC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32201103"/>
        <c:axId val="1932197775"/>
      </c:barChart>
      <c:catAx>
        <c:axId val="19322011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197775"/>
        <c:crosses val="autoZero"/>
        <c:auto val="1"/>
        <c:lblAlgn val="ctr"/>
        <c:lblOffset val="100"/>
        <c:noMultiLvlLbl val="0"/>
      </c:catAx>
      <c:valAx>
        <c:axId val="1932197775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32201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C7380-4D8C-4EAC-B51B-F0BFDAC482BC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804BE-F2EA-447C-9B16-1A2A412F37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157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45FE6C-C1E8-43CA-BA7C-7BE0B1AA8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E4AA0600-5A7F-4692-88B7-A3B798240EBC}"/>
              </a:ext>
            </a:extLst>
          </p:cNvPr>
          <p:cNvSpPr txBox="1"/>
          <p:nvPr userDrawn="1"/>
        </p:nvSpPr>
        <p:spPr>
          <a:xfrm>
            <a:off x="5319095" y="2959128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51ED5199-B635-4DDD-A565-7C9A6031CA01}"/>
              </a:ext>
            </a:extLst>
          </p:cNvPr>
          <p:cNvSpPr txBox="1"/>
          <p:nvPr userDrawn="1"/>
        </p:nvSpPr>
        <p:spPr>
          <a:xfrm>
            <a:off x="5319095" y="1032164"/>
            <a:ext cx="4998305" cy="19162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Lem Next </a:t>
            </a:r>
            <a:r>
              <a:rPr lang="en-US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GenScience</a:t>
            </a:r>
            <a:r>
              <a:rPr lang="en-US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Forum</a:t>
            </a: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29DE681F-350D-4697-8EA7-12CE0605E3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" y="442576"/>
            <a:ext cx="5395747" cy="538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759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numeru slajdu 5">
            <a:extLst>
              <a:ext uri="{FF2B5EF4-FFF2-40B4-BE49-F238E27FC236}">
                <a16:creationId xmlns:a16="http://schemas.microsoft.com/office/drawing/2014/main" id="{0ACBA69D-494C-4BB4-A0C6-8322D52AC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8" name="Grupa 27">
            <a:extLst>
              <a:ext uri="{FF2B5EF4-FFF2-40B4-BE49-F238E27FC236}">
                <a16:creationId xmlns:a16="http://schemas.microsoft.com/office/drawing/2014/main" id="{08A598D1-523B-4C15-BAB9-AD92458C066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B8E7AE6E-2400-47DB-AC22-BA56EB13B025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30" name="TextBox 8">
              <a:extLst>
                <a:ext uri="{FF2B5EF4-FFF2-40B4-BE49-F238E27FC236}">
                  <a16:creationId xmlns:a16="http://schemas.microsoft.com/office/drawing/2014/main" id="{CF974CC8-1E1C-454C-A061-EF365049E2CB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13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8CCD5D10-463E-4F12-A888-AF599A91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5C319897-7984-4A98-959B-5A5A6350BDAD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3EDA57BE-A516-4416-A64A-6E3BACC121CC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9" name="TextBox 8">
              <a:extLst>
                <a:ext uri="{FF2B5EF4-FFF2-40B4-BE49-F238E27FC236}">
                  <a16:creationId xmlns:a16="http://schemas.microsoft.com/office/drawing/2014/main" id="{8E39B288-923E-4656-B222-81EEB32FB606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3920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3AD9D78-5F35-4E89-AF50-1AA942C2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8968DF19-056B-44F5-82CE-12B7DB5A9A3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B5E7D682-007C-45BD-BB7B-18788D26D7A6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CBF7F0A2-73B2-433B-A642-3C20752CA254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265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502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C45FE6C-C1E8-43CA-BA7C-7BE0B1AA8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773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grpSp>
        <p:nvGrpSpPr>
          <p:cNvPr id="23" name="Grupa 22">
            <a:extLst>
              <a:ext uri="{FF2B5EF4-FFF2-40B4-BE49-F238E27FC236}">
                <a16:creationId xmlns:a16="http://schemas.microsoft.com/office/drawing/2014/main" id="{B6BBE954-64AA-4921-9169-22C164E5E933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00605F34-9431-464B-A483-2B6993BF11A3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C4CEFDD7-B6E0-4B74-BA38-45C6B2B5296C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158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grpSp>
        <p:nvGrpSpPr>
          <p:cNvPr id="18" name="Grupa 17">
            <a:extLst>
              <a:ext uri="{FF2B5EF4-FFF2-40B4-BE49-F238E27FC236}">
                <a16:creationId xmlns:a16="http://schemas.microsoft.com/office/drawing/2014/main" id="{FD5F1FD3-415B-4B61-8147-12BE5998BA79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382AABBC-C04F-4B9A-B5CC-8EA5AF8E1B6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0" name="TextBox 8">
              <a:extLst>
                <a:ext uri="{FF2B5EF4-FFF2-40B4-BE49-F238E27FC236}">
                  <a16:creationId xmlns:a16="http://schemas.microsoft.com/office/drawing/2014/main" id="{25A0F230-61B5-4826-A2C6-569AAC729470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767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5DFE1B22-7819-42BA-B5CA-A822217C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381" y="5624512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18" name="TextBox 10">
            <a:extLst>
              <a:ext uri="{FF2B5EF4-FFF2-40B4-BE49-F238E27FC236}">
                <a16:creationId xmlns:a16="http://schemas.microsoft.com/office/drawing/2014/main" id="{B05EBEE8-960F-4022-94F8-470F0D8A289F}"/>
              </a:ext>
            </a:extLst>
          </p:cNvPr>
          <p:cNvSpPr txBox="1"/>
          <p:nvPr userDrawn="1"/>
        </p:nvSpPr>
        <p:spPr>
          <a:xfrm>
            <a:off x="609876" y="452374"/>
            <a:ext cx="10037619" cy="1394228"/>
          </a:xfrm>
          <a:prstGeom prst="rect">
            <a:avLst/>
          </a:prstGeom>
        </p:spPr>
        <p:txBody>
          <a:bodyPr wrap="square" lIns="0" tIns="0" rIns="0" bIns="0" numCol="2" spcCol="36000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grpSp>
        <p:nvGrpSpPr>
          <p:cNvPr id="19" name="Grupa 18">
            <a:extLst>
              <a:ext uri="{FF2B5EF4-FFF2-40B4-BE49-F238E27FC236}">
                <a16:creationId xmlns:a16="http://schemas.microsoft.com/office/drawing/2014/main" id="{E4672E8E-0C05-4DE7-8C41-0DD41FE83066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69842517-F254-484B-B1F9-3F88E2CDD764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09E2D1F6-E29F-40E4-8F79-9554929A3DA7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166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5DFE1B22-7819-42BA-B5CA-A822217C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30381" y="5624512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9EA5D493-B0DD-4994-9269-98CD47F9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7E0DC09E-7881-4983-ABFB-176A010F25F0}"/>
              </a:ext>
            </a:extLst>
          </p:cNvPr>
          <p:cNvSpPr txBox="1"/>
          <p:nvPr/>
        </p:nvSpPr>
        <p:spPr>
          <a:xfrm rot="5400000">
            <a:off x="6355250" y="2824393"/>
            <a:ext cx="10730064" cy="1209215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60"/>
              </a:lnSpc>
            </a:pPr>
            <a:endParaRPr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443DF3B-98C7-473F-9B50-9571C46BCF7B}"/>
              </a:ext>
            </a:extLst>
          </p:cNvPr>
          <p:cNvSpPr txBox="1"/>
          <p:nvPr userDrawn="1"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CB70A134-02A3-4D03-AAB0-6CE14525129E}"/>
              </a:ext>
            </a:extLst>
          </p:cNvPr>
          <p:cNvSpPr txBox="1"/>
          <p:nvPr userDrawn="1"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id="{0B70CD3D-745E-4919-B6B1-FF17A8627CA0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DADA6940-5824-4B48-A13A-DB11DA95D55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8" name="TextBox 8">
              <a:extLst>
                <a:ext uri="{FF2B5EF4-FFF2-40B4-BE49-F238E27FC236}">
                  <a16:creationId xmlns:a16="http://schemas.microsoft.com/office/drawing/2014/main" id="{CF22FD68-AC56-4DA6-9606-C54DB52ACB00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</a:t>
              </a:r>
              <a:r>
                <a:rPr lang="en-US" sz="1599" cap="all" spc="-35" baseline="0" dirty="0" err="1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GenS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 err="1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cience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328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5">
            <a:extLst>
              <a:ext uri="{FF2B5EF4-FFF2-40B4-BE49-F238E27FC236}">
                <a16:creationId xmlns:a16="http://schemas.microsoft.com/office/drawing/2014/main" id="{53F6F158-DB7F-4633-87F7-9F1AA1D8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8F05E35C-205D-4617-BE9A-9C20E047582F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9986FE64-4FD1-4B11-955A-3F4AA634D86A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9" name="TextBox 8">
              <a:extLst>
                <a:ext uri="{FF2B5EF4-FFF2-40B4-BE49-F238E27FC236}">
                  <a16:creationId xmlns:a16="http://schemas.microsoft.com/office/drawing/2014/main" id="{AE8C5AC4-041D-4FE8-BF7D-85285FB4E683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654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29D93779-9A16-49D1-9E3D-40C21F221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5621626"/>
            <a:ext cx="2743200" cy="365125"/>
          </a:xfrm>
        </p:spPr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30" name="Grupa 29">
            <a:extLst>
              <a:ext uri="{FF2B5EF4-FFF2-40B4-BE49-F238E27FC236}">
                <a16:creationId xmlns:a16="http://schemas.microsoft.com/office/drawing/2014/main" id="{95B45C0A-D7EC-4D44-BC03-9043E082C80E}"/>
              </a:ext>
            </a:extLst>
          </p:cNvPr>
          <p:cNvGrpSpPr/>
          <p:nvPr userDrawn="1"/>
        </p:nvGrpSpPr>
        <p:grpSpPr>
          <a:xfrm>
            <a:off x="11115673" y="3"/>
            <a:ext cx="1076325" cy="6857998"/>
            <a:chOff x="11115673" y="3"/>
            <a:chExt cx="1076325" cy="6857998"/>
          </a:xfrm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C921F827-A06C-4D49-98C6-C7500BAEFA42}"/>
                </a:ext>
              </a:extLst>
            </p:cNvPr>
            <p:cNvSpPr/>
            <p:nvPr/>
          </p:nvSpPr>
          <p:spPr>
            <a:xfrm rot="5400000">
              <a:off x="8224837" y="2890839"/>
              <a:ext cx="6857998" cy="1076325"/>
            </a:xfrm>
            <a:custGeom>
              <a:avLst/>
              <a:gdLst/>
              <a:ahLst/>
              <a:cxnLst/>
              <a:rect l="l" t="t" r="r" b="b"/>
              <a:pathLst>
                <a:path w="3845413" h="385731">
                  <a:moveTo>
                    <a:pt x="0" y="0"/>
                  </a:moveTo>
                  <a:lnTo>
                    <a:pt x="3845413" y="0"/>
                  </a:lnTo>
                  <a:lnTo>
                    <a:pt x="3845413" y="385731"/>
                  </a:lnTo>
                  <a:lnTo>
                    <a:pt x="0" y="385731"/>
                  </a:lnTo>
                  <a:close/>
                </a:path>
              </a:pathLst>
            </a:custGeom>
            <a:solidFill>
              <a:srgbClr val="FDFDFA"/>
            </a:solidFill>
            <a:ln w="9525" cap="sq">
              <a:solidFill>
                <a:srgbClr val="403E3E"/>
              </a:solidFill>
              <a:prstDash val="solid"/>
              <a:miter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32" name="TextBox 8">
              <a:extLst>
                <a:ext uri="{FF2B5EF4-FFF2-40B4-BE49-F238E27FC236}">
                  <a16:creationId xmlns:a16="http://schemas.microsoft.com/office/drawing/2014/main" id="{D33554F5-D6CA-4F52-9C6D-DF2E73647A25}"/>
                </a:ext>
              </a:extLst>
            </p:cNvPr>
            <p:cNvSpPr txBox="1"/>
            <p:nvPr userDrawn="1"/>
          </p:nvSpPr>
          <p:spPr>
            <a:xfrm rot="-5400000">
              <a:off x="9894696" y="4639956"/>
              <a:ext cx="3518280" cy="265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Lem Next Gen</a:t>
              </a:r>
              <a:r>
                <a:rPr lang="pl-PL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 </a:t>
              </a:r>
              <a:r>
                <a:rPr lang="en-US" sz="1599" cap="all" spc="-35" baseline="0" dirty="0">
                  <a:solidFill>
                    <a:srgbClr val="403E3E"/>
                  </a:solidFill>
                  <a:latin typeface="+mj-lt"/>
                  <a:ea typeface="Inter"/>
                  <a:cs typeface="Inter"/>
                  <a:sym typeface="Inter"/>
                </a:rPr>
                <a:t>Science Forum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55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8FC603D-308C-4431-A4C8-4E5267BF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7E8C2C1-3B65-42DF-BC1E-54A3CA6DB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34BC47-28D2-4B16-8C11-2B82DF91C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April 28-29, 2026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7CF25A0-1FDD-44BE-A4D1-A9380B569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BFD8968-B397-4E2F-A659-BEA9F429A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FEAF-3985-4EDD-B2C7-B4365BD611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27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0" r:id="rId3"/>
    <p:sldLayoutId id="2147483650" r:id="rId4"/>
    <p:sldLayoutId id="2147483656" r:id="rId5"/>
    <p:sldLayoutId id="2147483657" r:id="rId6"/>
    <p:sldLayoutId id="2147483658" r:id="rId7"/>
    <p:sldLayoutId id="2147483651" r:id="rId8"/>
    <p:sldLayoutId id="2147483652" r:id="rId9"/>
    <p:sldLayoutId id="2147483653" r:id="rId10"/>
    <p:sldLayoutId id="2147483654" r:id="rId11"/>
    <p:sldLayoutId id="2147483655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CED21FB6-EA38-4069-A82D-FAD549CBC93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6096000" y="5621626"/>
            <a:ext cx="3050969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0B15A05-8922-4F68-951A-F2EB87687299}"/>
              </a:ext>
            </a:extLst>
          </p:cNvPr>
          <p:cNvSpPr txBox="1"/>
          <p:nvPr/>
        </p:nvSpPr>
        <p:spPr>
          <a:xfrm>
            <a:off x="6085574" y="2959128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Author</a:t>
            </a:r>
            <a:r>
              <a:rPr lang="pl-PL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/</a:t>
            </a:r>
            <a:r>
              <a:rPr lang="pl-PL" sz="2799" spc="-100" baseline="0" dirty="0" err="1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afiliation</a:t>
            </a:r>
            <a:endParaRPr lang="en-US" sz="2799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83E5157D-DD7A-4FF8-84EF-B5F18050BB5E}"/>
              </a:ext>
            </a:extLst>
          </p:cNvPr>
          <p:cNvSpPr txBox="1"/>
          <p:nvPr/>
        </p:nvSpPr>
        <p:spPr>
          <a:xfrm>
            <a:off x="6085574" y="1032164"/>
            <a:ext cx="5849127" cy="19162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760"/>
              </a:lnSpc>
            </a:pP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>
              <a:lnSpc>
                <a:spcPts val="4760"/>
              </a:lnSpc>
            </a:pP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r>
              <a:rPr lang="pl-PL" sz="6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pl-PL" sz="6600" spc="-20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Title</a:t>
            </a: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 algn="l">
              <a:lnSpc>
                <a:spcPts val="4760"/>
              </a:lnSpc>
            </a:pPr>
            <a:endParaRPr lang="en-US" sz="6600" spc="-20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106AA5ED-BAAF-4104-9719-84A86DD2130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5319095" cy="6858000"/>
          </a:xfrm>
          <a:prstGeom prst="rect">
            <a:avLst/>
          </a:prstGeom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id="{1ED996B4-258E-4EF7-A6F4-FD89B57364EE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53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54AEBE3-6045-40D5-8255-4277F70A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62C99967-E2C2-4A27-AA59-BE44F88CF292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018FE06B-6FC9-4B1C-9A6A-BE7396684CC1}"/>
              </a:ext>
            </a:extLst>
          </p:cNvPr>
          <p:cNvSpPr txBox="1"/>
          <p:nvPr/>
        </p:nvSpPr>
        <p:spPr>
          <a:xfrm>
            <a:off x="4158517" y="1670621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5C9F5E9A-6B2C-4485-9D9F-9E6C3004A504}"/>
              </a:ext>
            </a:extLst>
          </p:cNvPr>
          <p:cNvSpPr txBox="1"/>
          <p:nvPr/>
        </p:nvSpPr>
        <p:spPr>
          <a:xfrm>
            <a:off x="4158517" y="2457625"/>
            <a:ext cx="5626613" cy="111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DEA6885A-3555-44DD-95F0-D99D8A25EB49}"/>
              </a:ext>
            </a:extLst>
          </p:cNvPr>
          <p:cNvSpPr txBox="1"/>
          <p:nvPr/>
        </p:nvSpPr>
        <p:spPr>
          <a:xfrm>
            <a:off x="4158517" y="1077641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E683333C-5D8A-4A12-8E56-ECA95280729E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AFB3BE4A-A33D-412F-8DAA-8F0FCC6E41EA}"/>
              </a:ext>
            </a:extLst>
          </p:cNvPr>
          <p:cNvSpPr/>
          <p:nvPr/>
        </p:nvSpPr>
        <p:spPr>
          <a:xfrm>
            <a:off x="267822" y="0"/>
            <a:ext cx="3567908" cy="6596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664D78C-2268-48AC-BB09-9174A3D4BE8B}"/>
              </a:ext>
            </a:extLst>
          </p:cNvPr>
          <p:cNvSpPr txBox="1"/>
          <p:nvPr/>
        </p:nvSpPr>
        <p:spPr>
          <a:xfrm rot="16200000">
            <a:off x="-1273135" y="3194064"/>
            <a:ext cx="685800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5DBC19F0-354B-4494-956B-326005057E7D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AFD136A0-E9D4-4B50-969F-553CE033B3FB}"/>
              </a:ext>
            </a:extLst>
          </p:cNvPr>
          <p:cNvGrpSpPr/>
          <p:nvPr/>
        </p:nvGrpSpPr>
        <p:grpSpPr>
          <a:xfrm>
            <a:off x="4158517" y="1893028"/>
            <a:ext cx="5626613" cy="278432"/>
            <a:chOff x="4158517" y="1893028"/>
            <a:chExt cx="5626613" cy="278432"/>
          </a:xfrm>
        </p:grpSpPr>
        <p:sp>
          <p:nvSpPr>
            <p:cNvPr id="4" name="AutoShape 5">
              <a:extLst>
                <a:ext uri="{FF2B5EF4-FFF2-40B4-BE49-F238E27FC236}">
                  <a16:creationId xmlns:a16="http://schemas.microsoft.com/office/drawing/2014/main" id="{F6CD17AF-7DB4-45E6-9D97-1FE468AF3424}"/>
                </a:ext>
              </a:extLst>
            </p:cNvPr>
            <p:cNvSpPr/>
            <p:nvPr/>
          </p:nvSpPr>
          <p:spPr>
            <a:xfrm>
              <a:off x="4158517" y="2171460"/>
              <a:ext cx="5626613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C8318880-62F0-47BD-85E8-D47D0431B75C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6" name="Obraz 15">
            <a:extLst>
              <a:ext uri="{FF2B5EF4-FFF2-40B4-BE49-F238E27FC236}">
                <a16:creationId xmlns:a16="http://schemas.microsoft.com/office/drawing/2014/main" id="{898F740F-D920-4699-9BF1-E2B0A4C08A2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80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D48C945-064D-41F7-8226-6F2BB201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/>
              <a:t> PAGE </a:t>
            </a:r>
            <a:fld id="{4714FEAF-3985-4EDD-B2C7-B4365BD6110D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B336AED0-5DAF-4FE4-B410-8BC1D3002075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daty 3">
            <a:extLst>
              <a:ext uri="{FF2B5EF4-FFF2-40B4-BE49-F238E27FC236}">
                <a16:creationId xmlns:a16="http://schemas.microsoft.com/office/drawing/2014/main" id="{2A44846F-EA45-4B5C-A848-FD6B42B7EE5D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18BBD9AA-B1A2-4C65-B9AA-361EADB2FABB}"/>
              </a:ext>
            </a:extLst>
          </p:cNvPr>
          <p:cNvSpPr/>
          <p:nvPr/>
        </p:nvSpPr>
        <p:spPr>
          <a:xfrm>
            <a:off x="4126987" y="1639433"/>
            <a:ext cx="6583380" cy="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5275C6D3-6FCA-4A4A-AAD4-E2CD7A0DFE86}"/>
              </a:ext>
            </a:extLst>
          </p:cNvPr>
          <p:cNvSpPr txBox="1"/>
          <p:nvPr/>
        </p:nvSpPr>
        <p:spPr>
          <a:xfrm>
            <a:off x="4126986" y="113859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4CD9B4-7D83-4B2B-88A4-A7BADD666FF1}"/>
              </a:ext>
            </a:extLst>
          </p:cNvPr>
          <p:cNvSpPr txBox="1"/>
          <p:nvPr/>
        </p:nvSpPr>
        <p:spPr>
          <a:xfrm>
            <a:off x="4126986" y="1925598"/>
            <a:ext cx="6583381" cy="3292966"/>
          </a:xfrm>
          <a:prstGeom prst="rect">
            <a:avLst/>
          </a:prstGeom>
        </p:spPr>
        <p:txBody>
          <a:bodyPr wrap="square" lIns="0" tIns="0" rIns="0" bIns="0" numCol="2" spcCol="360000" rtlCol="0" anchor="t">
            <a:noAutofit/>
          </a:bodyPr>
          <a:lstStyle/>
          <a:p>
            <a:pPr marL="0" lvl="0" indent="0" algn="l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pl-PL" sz="1600" u="none" strike="noStrike" spc="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  <a:p>
            <a:pPr marL="0" marR="0" lvl="0" indent="0" algn="l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en-US" sz="1600" u="none" strike="noStrike" spc="0" baseline="0" dirty="0">
              <a:solidFill>
                <a:srgbClr val="403E3E"/>
              </a:solidFill>
              <a:latin typeface="+mj-lt"/>
              <a:ea typeface="Inter"/>
              <a:cs typeface="Inter"/>
              <a:sym typeface="Inter"/>
            </a:endParaRP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4CD53268-AD9D-42FD-8E83-1554F5908AB8}"/>
              </a:ext>
            </a:extLst>
          </p:cNvPr>
          <p:cNvSpPr txBox="1"/>
          <p:nvPr/>
        </p:nvSpPr>
        <p:spPr>
          <a:xfrm>
            <a:off x="4126987" y="545614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A631C580-D260-4B2A-A666-DA02CDA1FC87}"/>
              </a:ext>
            </a:extLst>
          </p:cNvPr>
          <p:cNvSpPr/>
          <p:nvPr/>
        </p:nvSpPr>
        <p:spPr>
          <a:xfrm>
            <a:off x="267822" y="0"/>
            <a:ext cx="35679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2E4B9EBC-7607-4DEE-8B9E-C8E871DBAE60}"/>
              </a:ext>
            </a:extLst>
          </p:cNvPr>
          <p:cNvSpPr txBox="1"/>
          <p:nvPr/>
        </p:nvSpPr>
        <p:spPr>
          <a:xfrm rot="16200000">
            <a:off x="-1273135" y="3194064"/>
            <a:ext cx="685800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62F5C29E-7182-4E49-8BD7-B6F167BBE44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9793" y="103347"/>
            <a:ext cx="1532000" cy="1536085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F2260BC0-2F1C-4B6E-932B-245B9B8774F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F867B4A-AE3D-4F2C-B86B-0BD64EAD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2C4E0C71-F7A6-4DF0-A3E0-4373201E612E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59243C8B-670C-4B77-86D3-CF04D542CEFD}"/>
              </a:ext>
            </a:extLst>
          </p:cNvPr>
          <p:cNvSpPr txBox="1"/>
          <p:nvPr/>
        </p:nvSpPr>
        <p:spPr>
          <a:xfrm>
            <a:off x="630381" y="2045203"/>
            <a:ext cx="10037619" cy="308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r>
              <a:rPr lang="pl-PL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ts val="22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26BDDEE4-8B43-4CDF-AEC7-7DA5D78128BC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B3C56187-DD2F-4F1F-956A-22603D4754CB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8B7024F1-E12F-432D-8217-8C23B4656AE6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A9F6CBBC-9556-412A-9BFB-D39D68037A2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8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4BF75D0-6026-4E4A-94E4-461BD6E1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7D056EB8-ADA0-4B3C-A34E-B0702462C9CB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BD48D4E6-6472-4C69-BD02-19B6C71E254C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994CE37F-06AF-48B3-9BEE-85ADC6625025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FB0747C8-B813-4D09-8D25-9E3B925B9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6473459"/>
              </p:ext>
            </p:extLst>
          </p:nvPr>
        </p:nvGraphicFramePr>
        <p:xfrm>
          <a:off x="6154040" y="2350535"/>
          <a:ext cx="4556327" cy="303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810F9A21-A734-47BB-A93F-3E0E46883F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446762"/>
              </p:ext>
            </p:extLst>
          </p:nvPr>
        </p:nvGraphicFramePr>
        <p:xfrm>
          <a:off x="963637" y="2459505"/>
          <a:ext cx="4606519" cy="2928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AutoShape 16">
            <a:extLst>
              <a:ext uri="{FF2B5EF4-FFF2-40B4-BE49-F238E27FC236}">
                <a16:creationId xmlns:a16="http://schemas.microsoft.com/office/drawing/2014/main" id="{E1C1A064-6875-47A9-949F-8EE0E1E32909}"/>
              </a:ext>
            </a:extLst>
          </p:cNvPr>
          <p:cNvSpPr/>
          <p:nvPr/>
        </p:nvSpPr>
        <p:spPr>
          <a:xfrm>
            <a:off x="630382" y="1970825"/>
            <a:ext cx="10079985" cy="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9" name="AutoShape 17">
            <a:extLst>
              <a:ext uri="{FF2B5EF4-FFF2-40B4-BE49-F238E27FC236}">
                <a16:creationId xmlns:a16="http://schemas.microsoft.com/office/drawing/2014/main" id="{D7826FEB-BA0D-4071-9CF0-8FE38F488D45}"/>
              </a:ext>
            </a:extLst>
          </p:cNvPr>
          <p:cNvSpPr/>
          <p:nvPr/>
        </p:nvSpPr>
        <p:spPr>
          <a:xfrm flipV="1">
            <a:off x="630382" y="5415143"/>
            <a:ext cx="10079985" cy="14592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0" name="AutoShape 18">
            <a:extLst>
              <a:ext uri="{FF2B5EF4-FFF2-40B4-BE49-F238E27FC236}">
                <a16:creationId xmlns:a16="http://schemas.microsoft.com/office/drawing/2014/main" id="{9093BD3F-BFDE-4D16-8E8D-4E1C4F42BD4A}"/>
              </a:ext>
            </a:extLst>
          </p:cNvPr>
          <p:cNvSpPr/>
          <p:nvPr/>
        </p:nvSpPr>
        <p:spPr>
          <a:xfrm flipH="1" flipV="1">
            <a:off x="6151739" y="1970825"/>
            <a:ext cx="0" cy="3458910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83EECF1E-4E51-4946-A8A6-29C1ED600259}"/>
              </a:ext>
            </a:extLst>
          </p:cNvPr>
          <p:cNvSpPr/>
          <p:nvPr/>
        </p:nvSpPr>
        <p:spPr>
          <a:xfrm>
            <a:off x="630382" y="2405021"/>
            <a:ext cx="10079985" cy="8603"/>
          </a:xfrm>
          <a:prstGeom prst="line">
            <a:avLst/>
          </a:prstGeom>
          <a:ln w="9525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D80748B-CC03-4813-91BA-70BE1D4405BD}"/>
              </a:ext>
            </a:extLst>
          </p:cNvPr>
          <p:cNvSpPr txBox="1"/>
          <p:nvPr/>
        </p:nvSpPr>
        <p:spPr>
          <a:xfrm>
            <a:off x="632744" y="1935150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1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ED2632E-96B3-4A67-B7BE-EB528250B441}"/>
              </a:ext>
            </a:extLst>
          </p:cNvPr>
          <p:cNvSpPr txBox="1"/>
          <p:nvPr/>
        </p:nvSpPr>
        <p:spPr>
          <a:xfrm>
            <a:off x="6311886" y="1935150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2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F51562B7-F6F1-497A-A722-11782507B0B4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0ABF6AE8-16D7-4A2C-90E6-6F7B6AB09E9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54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705A721-02B7-441B-ADE1-FA75756B31B7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April</a:t>
            </a:r>
            <a:r>
              <a:rPr lang="pl-PL" dirty="0"/>
              <a:t> 28-29, 2026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BA79212-59AF-4FE2-B816-8283267292C1}"/>
              </a:ext>
            </a:extLst>
          </p:cNvPr>
          <p:cNvSpPr txBox="1"/>
          <p:nvPr/>
        </p:nvSpPr>
        <p:spPr>
          <a:xfrm>
            <a:off x="630381" y="452374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5" name="TextBox 14">
            <a:extLst>
              <a:ext uri="{FF2B5EF4-FFF2-40B4-BE49-F238E27FC236}">
                <a16:creationId xmlns:a16="http://schemas.microsoft.com/office/drawing/2014/main" id="{90CACDAA-A8F8-495A-8BBE-57A29AF639CA}"/>
              </a:ext>
            </a:extLst>
          </p:cNvPr>
          <p:cNvSpPr txBox="1"/>
          <p:nvPr/>
        </p:nvSpPr>
        <p:spPr>
          <a:xfrm>
            <a:off x="630381" y="1067386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1C8A44EF-DC03-4492-A076-D7440D9021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9926578"/>
              </p:ext>
            </p:extLst>
          </p:nvPr>
        </p:nvGraphicFramePr>
        <p:xfrm>
          <a:off x="3657600" y="906387"/>
          <a:ext cx="7266792" cy="4619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upa 6">
            <a:extLst>
              <a:ext uri="{FF2B5EF4-FFF2-40B4-BE49-F238E27FC236}">
                <a16:creationId xmlns:a16="http://schemas.microsoft.com/office/drawing/2014/main" id="{5997A026-0E08-44EE-8416-597DA8A5940C}"/>
              </a:ext>
            </a:extLst>
          </p:cNvPr>
          <p:cNvGrpSpPr/>
          <p:nvPr/>
        </p:nvGrpSpPr>
        <p:grpSpPr>
          <a:xfrm>
            <a:off x="630382" y="2468364"/>
            <a:ext cx="2650700" cy="434197"/>
            <a:chOff x="630382" y="1970825"/>
            <a:chExt cx="10554628" cy="434197"/>
          </a:xfrm>
        </p:grpSpPr>
        <p:sp>
          <p:nvSpPr>
            <p:cNvPr id="8" name="AutoShape 16">
              <a:extLst>
                <a:ext uri="{FF2B5EF4-FFF2-40B4-BE49-F238E27FC236}">
                  <a16:creationId xmlns:a16="http://schemas.microsoft.com/office/drawing/2014/main" id="{C9D4D0AB-982F-4B69-B8CE-7C63C0803461}"/>
                </a:ext>
              </a:extLst>
            </p:cNvPr>
            <p:cNvSpPr/>
            <p:nvPr userDrawn="1"/>
          </p:nvSpPr>
          <p:spPr>
            <a:xfrm>
              <a:off x="630382" y="1970825"/>
              <a:ext cx="10554628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  <p:sp>
          <p:nvSpPr>
            <p:cNvPr id="9" name="AutoShape 19">
              <a:extLst>
                <a:ext uri="{FF2B5EF4-FFF2-40B4-BE49-F238E27FC236}">
                  <a16:creationId xmlns:a16="http://schemas.microsoft.com/office/drawing/2014/main" id="{D6130B2D-563A-40D5-B747-5FE6FE4169CC}"/>
                </a:ext>
              </a:extLst>
            </p:cNvPr>
            <p:cNvSpPr/>
            <p:nvPr userDrawn="1"/>
          </p:nvSpPr>
          <p:spPr>
            <a:xfrm>
              <a:off x="630382" y="2405022"/>
              <a:ext cx="10554628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</p:sp>
      </p:grpSp>
      <p:sp>
        <p:nvSpPr>
          <p:cNvPr id="10" name="TextBox 6">
            <a:extLst>
              <a:ext uri="{FF2B5EF4-FFF2-40B4-BE49-F238E27FC236}">
                <a16:creationId xmlns:a16="http://schemas.microsoft.com/office/drawing/2014/main" id="{99D2474D-F3AB-4E53-9C92-0CD70A24F124}"/>
              </a:ext>
            </a:extLst>
          </p:cNvPr>
          <p:cNvSpPr txBox="1"/>
          <p:nvPr/>
        </p:nvSpPr>
        <p:spPr>
          <a:xfrm>
            <a:off x="630381" y="2383219"/>
            <a:ext cx="3871385" cy="442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pl-PL" sz="2000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Wykres 1</a:t>
            </a:r>
            <a:endParaRPr lang="en-US" sz="2000" spc="-100" baseline="0" dirty="0">
              <a:solidFill>
                <a:srgbClr val="403E3E"/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7E753B-82A6-45ED-B13C-E03CCC768675}"/>
              </a:ext>
            </a:extLst>
          </p:cNvPr>
          <p:cNvSpPr txBox="1"/>
          <p:nvPr/>
        </p:nvSpPr>
        <p:spPr>
          <a:xfrm>
            <a:off x="601305" y="3113172"/>
            <a:ext cx="2679777" cy="111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48D9EC82-82AF-4430-83EA-F6B1E6A8A9C3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1E469696-5E37-4F18-BC4E-91CEF90BEFB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6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F00F6476-CEBC-4739-ABD0-F8F00883C8D3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55D14A26-AB42-4182-B52D-0796CEB838F3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44414E9-E0CA-463D-B966-53F01A547EF6}"/>
              </a:ext>
            </a:extLst>
          </p:cNvPr>
          <p:cNvSpPr txBox="1"/>
          <p:nvPr/>
        </p:nvSpPr>
        <p:spPr>
          <a:xfrm>
            <a:off x="630382" y="2134896"/>
            <a:ext cx="5052560" cy="13942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2833BEF-FD39-4FAD-ADF7-EFA5371173BE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284E001-3E83-4FC2-BE88-9D727A2FDA99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7E961629-9624-4989-B3EE-825BF83BE976}"/>
              </a:ext>
            </a:extLst>
          </p:cNvPr>
          <p:cNvSpPr/>
          <p:nvPr/>
        </p:nvSpPr>
        <p:spPr>
          <a:xfrm>
            <a:off x="5937198" y="201705"/>
            <a:ext cx="5052558" cy="35500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FDA3CEAE-941F-4F19-846E-8077F206779F}"/>
              </a:ext>
            </a:extLst>
          </p:cNvPr>
          <p:cNvSpPr txBox="1"/>
          <p:nvPr/>
        </p:nvSpPr>
        <p:spPr>
          <a:xfrm rot="16200000">
            <a:off x="6923402" y="1741775"/>
            <a:ext cx="3550021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129CCC19-8ED7-4999-9856-468D1B0C74AC}"/>
              </a:ext>
            </a:extLst>
          </p:cNvPr>
          <p:cNvSpPr/>
          <p:nvPr/>
        </p:nvSpPr>
        <p:spPr>
          <a:xfrm>
            <a:off x="5937198" y="3837836"/>
            <a:ext cx="5052558" cy="27646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A3667D44-C04E-4222-B930-F34F03D8DEF1}"/>
              </a:ext>
            </a:extLst>
          </p:cNvPr>
          <p:cNvSpPr txBox="1"/>
          <p:nvPr/>
        </p:nvSpPr>
        <p:spPr>
          <a:xfrm rot="16200000">
            <a:off x="7316078" y="4985230"/>
            <a:ext cx="2764670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grpSp>
        <p:nvGrpSpPr>
          <p:cNvPr id="22" name="Grupa 21">
            <a:extLst>
              <a:ext uri="{FF2B5EF4-FFF2-40B4-BE49-F238E27FC236}">
                <a16:creationId xmlns:a16="http://schemas.microsoft.com/office/drawing/2014/main" id="{EE672230-AE53-4A34-AC2C-A56459F09327}"/>
              </a:ext>
            </a:extLst>
          </p:cNvPr>
          <p:cNvGrpSpPr/>
          <p:nvPr/>
        </p:nvGrpSpPr>
        <p:grpSpPr>
          <a:xfrm>
            <a:off x="630381" y="1675368"/>
            <a:ext cx="5052561" cy="278432"/>
            <a:chOff x="4732569" y="1893028"/>
            <a:chExt cx="5052561" cy="278432"/>
          </a:xfrm>
        </p:grpSpPr>
        <p:sp>
          <p:nvSpPr>
            <p:cNvPr id="23" name="AutoShape 5">
              <a:extLst>
                <a:ext uri="{FF2B5EF4-FFF2-40B4-BE49-F238E27FC236}">
                  <a16:creationId xmlns:a16="http://schemas.microsoft.com/office/drawing/2014/main" id="{55293931-40AA-4DF9-82AF-12DD9677E03D}"/>
                </a:ext>
              </a:extLst>
            </p:cNvPr>
            <p:cNvSpPr/>
            <p:nvPr/>
          </p:nvSpPr>
          <p:spPr>
            <a:xfrm>
              <a:off x="4732569" y="2171460"/>
              <a:ext cx="5052561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4" name="Prostokąt 23">
              <a:extLst>
                <a:ext uri="{FF2B5EF4-FFF2-40B4-BE49-F238E27FC236}">
                  <a16:creationId xmlns:a16="http://schemas.microsoft.com/office/drawing/2014/main" id="{9EAD5946-AE27-40DF-94DF-D2B6EDD47801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88CDD419-8D9D-4896-AE5F-3323E7D359D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27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F00F6476-CEBC-4739-ABD0-F8F00883C8D3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55D14A26-AB42-4182-B52D-0796CEB838F3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44414E9-E0CA-463D-B966-53F01A547EF6}"/>
              </a:ext>
            </a:extLst>
          </p:cNvPr>
          <p:cNvSpPr txBox="1"/>
          <p:nvPr/>
        </p:nvSpPr>
        <p:spPr>
          <a:xfrm>
            <a:off x="630382" y="2134896"/>
            <a:ext cx="5052560" cy="13942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just">
              <a:lnSpc>
                <a:spcPts val="2240"/>
              </a:lnSpc>
              <a:spcBef>
                <a:spcPct val="0"/>
              </a:spcBef>
            </a:pP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Lorem ipsum dolor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consectetur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adipiscing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elit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Donec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erat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quam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iaculis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faucibus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at sit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amet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nibh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 Vestibulum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dignissim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lectus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in ligula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rhoncus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, et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bibendum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risus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dictum.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Pellentesque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condimentum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arcu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id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dapibus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00" u="none" strike="noStrike" spc="0" baseline="0" dirty="0" err="1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tempor</a:t>
            </a:r>
            <a:r>
              <a:rPr lang="en-US" sz="1600" u="none" strike="noStrike" spc="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2833BEF-FD39-4FAD-ADF7-EFA5371173BE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284E001-3E83-4FC2-BE88-9D727A2FDA99}"/>
              </a:ext>
            </a:extLst>
          </p:cNvPr>
          <p:cNvSpPr/>
          <p:nvPr/>
        </p:nvSpPr>
        <p:spPr>
          <a:xfrm>
            <a:off x="0" y="0"/>
            <a:ext cx="267822" cy="6858000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129CCC19-8ED7-4999-9856-468D1B0C74AC}"/>
              </a:ext>
            </a:extLst>
          </p:cNvPr>
          <p:cNvSpPr/>
          <p:nvPr/>
        </p:nvSpPr>
        <p:spPr>
          <a:xfrm>
            <a:off x="5937198" y="178130"/>
            <a:ext cx="5052558" cy="64243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A3667D44-C04E-4222-B930-F34F03D8DEF1}"/>
              </a:ext>
            </a:extLst>
          </p:cNvPr>
          <p:cNvSpPr txBox="1"/>
          <p:nvPr/>
        </p:nvSpPr>
        <p:spPr>
          <a:xfrm rot="16200000">
            <a:off x="5486225" y="3155378"/>
            <a:ext cx="642437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3919"/>
              </a:lnSpc>
              <a:spcBef>
                <a:spcPct val="0"/>
              </a:spcBef>
            </a:pPr>
            <a:r>
              <a:rPr lang="pl-PL" sz="2799" spc="-100" baseline="0" dirty="0">
                <a:solidFill>
                  <a:schemeClr val="bg1">
                    <a:lumMod val="75000"/>
                  </a:schemeClr>
                </a:solidFill>
                <a:latin typeface="+mj-lt"/>
                <a:ea typeface="Inter Light"/>
                <a:cs typeface="Inter Light"/>
                <a:sym typeface="Inter Light"/>
              </a:rPr>
              <a:t>PHOTO</a:t>
            </a:r>
            <a:endParaRPr lang="en-US" sz="2799" spc="-100" baseline="0" dirty="0">
              <a:solidFill>
                <a:schemeClr val="bg1">
                  <a:lumMod val="75000"/>
                </a:schemeClr>
              </a:solidFill>
              <a:latin typeface="+mj-lt"/>
              <a:ea typeface="Inter Light"/>
              <a:cs typeface="Inter Light"/>
              <a:sym typeface="Inter Light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5691B91-490A-4E79-9D92-8C548FFBDE4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3448" y="3825823"/>
            <a:ext cx="2979494" cy="2987439"/>
          </a:xfrm>
          <a:prstGeom prst="rect">
            <a:avLst/>
          </a:prstGeom>
        </p:spPr>
      </p:pic>
      <p:grpSp>
        <p:nvGrpSpPr>
          <p:cNvPr id="18" name="Grupa 17">
            <a:extLst>
              <a:ext uri="{FF2B5EF4-FFF2-40B4-BE49-F238E27FC236}">
                <a16:creationId xmlns:a16="http://schemas.microsoft.com/office/drawing/2014/main" id="{A8AC5B9C-CE6D-4903-AD31-597CB9060B8E}"/>
              </a:ext>
            </a:extLst>
          </p:cNvPr>
          <p:cNvGrpSpPr/>
          <p:nvPr/>
        </p:nvGrpSpPr>
        <p:grpSpPr>
          <a:xfrm>
            <a:off x="630381" y="1675368"/>
            <a:ext cx="5052561" cy="278432"/>
            <a:chOff x="4732569" y="1893028"/>
            <a:chExt cx="5052561" cy="278432"/>
          </a:xfrm>
        </p:grpSpPr>
        <p:sp>
          <p:nvSpPr>
            <p:cNvPr id="19" name="AutoShape 5">
              <a:extLst>
                <a:ext uri="{FF2B5EF4-FFF2-40B4-BE49-F238E27FC236}">
                  <a16:creationId xmlns:a16="http://schemas.microsoft.com/office/drawing/2014/main" id="{5C0C4327-87A7-4440-98A1-FE84079CE64E}"/>
                </a:ext>
              </a:extLst>
            </p:cNvPr>
            <p:cNvSpPr/>
            <p:nvPr/>
          </p:nvSpPr>
          <p:spPr>
            <a:xfrm>
              <a:off x="4732569" y="2171460"/>
              <a:ext cx="5052561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22" name="Prostokąt 21">
              <a:extLst>
                <a:ext uri="{FF2B5EF4-FFF2-40B4-BE49-F238E27FC236}">
                  <a16:creationId xmlns:a16="http://schemas.microsoft.com/office/drawing/2014/main" id="{DF348163-C928-4EB4-912F-C54E1488DFDE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5" name="Obraz 14">
            <a:extLst>
              <a:ext uri="{FF2B5EF4-FFF2-40B4-BE49-F238E27FC236}">
                <a16:creationId xmlns:a16="http://schemas.microsoft.com/office/drawing/2014/main" id="{0D259242-403D-4F32-BD50-B23588D276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7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2E1BC35-6A5A-4D27-88A0-571E9DDF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/>
              <a:t> PAGE </a:t>
            </a:r>
            <a:fld id="{4714FEAF-3985-4EDD-B2C7-B4365BD6110D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355C9884-EF3B-4142-8761-952FFB1EF5E0}"/>
              </a:ext>
            </a:extLst>
          </p:cNvPr>
          <p:cNvSpPr txBox="1">
            <a:spLocks/>
          </p:cNvSpPr>
          <p:nvPr/>
        </p:nvSpPr>
        <p:spPr>
          <a:xfrm>
            <a:off x="630381" y="5624512"/>
            <a:ext cx="3050969" cy="365125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/>
              <a:t>April 28-29, 2026</a:t>
            </a:r>
            <a:endParaRPr lang="pl-PL" dirty="0"/>
          </a:p>
        </p:txBody>
      </p:sp>
      <p:graphicFrame>
        <p:nvGraphicFramePr>
          <p:cNvPr id="4" name="Table 11">
            <a:extLst>
              <a:ext uri="{FF2B5EF4-FFF2-40B4-BE49-F238E27FC236}">
                <a16:creationId xmlns:a16="http://schemas.microsoft.com/office/drawing/2014/main" id="{E05C03F2-2B83-409E-B89C-8028D77AF7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984031"/>
              </p:ext>
            </p:extLst>
          </p:nvPr>
        </p:nvGraphicFramePr>
        <p:xfrm>
          <a:off x="630382" y="2291282"/>
          <a:ext cx="10211411" cy="2969652"/>
        </p:xfrm>
        <a:graphic>
          <a:graphicData uri="http://schemas.openxmlformats.org/drawingml/2006/table">
            <a:tbl>
              <a:tblPr/>
              <a:tblGrid>
                <a:gridCol w="4403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1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4942"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POST TITLE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CONTENT PILLAR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FORMAT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DATE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TIME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Which Products to Include in Your Morning Routine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Promote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One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Video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12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4pm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Our </a:t>
                      </a:r>
                      <a:r>
                        <a:rPr lang="en-US" sz="1400" spc="-35" dirty="0" err="1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Favourite</a:t>
                      </a: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 Skincare Memes This Week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Educate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One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Carousel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16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3pm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20% off Cleansers Promotion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Promote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Platform Two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 dirty="0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Image</a:t>
                      </a: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May 27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400" spc="-35">
                          <a:solidFill>
                            <a:srgbClr val="403E3E"/>
                          </a:solidFill>
                          <a:latin typeface="+mj-lt"/>
                          <a:ea typeface="Inter"/>
                          <a:cs typeface="Inter"/>
                          <a:sym typeface="Inter"/>
                        </a:rPr>
                        <a:t>7pm</a:t>
                      </a: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pPr algn="l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endParaRPr lang="en-US" sz="900" dirty="0">
                        <a:latin typeface="+mj-lt"/>
                      </a:endParaRPr>
                    </a:p>
                  </a:txBody>
                  <a:tcPr marL="80762" marR="80762" marT="80762" marB="80762" anchor="ctr">
                    <a:lnL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189" cap="flat" cmpd="sng" algn="ctr">
                      <a:solidFill>
                        <a:srgbClr val="403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A0300E9A-028A-407E-AD3A-135D6BB4D6B5}"/>
              </a:ext>
            </a:extLst>
          </p:cNvPr>
          <p:cNvSpPr txBox="1"/>
          <p:nvPr/>
        </p:nvSpPr>
        <p:spPr>
          <a:xfrm>
            <a:off x="630381" y="1347892"/>
            <a:ext cx="3871385" cy="469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  <a:spcBef>
                <a:spcPct val="0"/>
              </a:spcBef>
            </a:pPr>
            <a:r>
              <a:rPr lang="en-US" sz="2799" spc="-100" baseline="0" dirty="0">
                <a:solidFill>
                  <a:srgbClr val="403E3E"/>
                </a:solidFill>
                <a:latin typeface="+mj-lt"/>
                <a:ea typeface="Inter Light"/>
                <a:cs typeface="Inter Light"/>
                <a:sym typeface="Inter Light"/>
              </a:rPr>
              <a:t>MONTHLY OBJECTIVES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02715864-1687-4DFE-BC1F-1487BD94C250}"/>
              </a:ext>
            </a:extLst>
          </p:cNvPr>
          <p:cNvSpPr txBox="1"/>
          <p:nvPr/>
        </p:nvSpPr>
        <p:spPr>
          <a:xfrm>
            <a:off x="630381" y="754912"/>
            <a:ext cx="4998305" cy="65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60"/>
              </a:lnSpc>
            </a:pPr>
            <a:r>
              <a:rPr lang="en-US" sz="5600" spc="-200" baseline="0" dirty="0">
                <a:solidFill>
                  <a:srgbClr val="403E3E"/>
                </a:solidFill>
                <a:latin typeface="+mj-lt"/>
                <a:ea typeface="Inter"/>
                <a:cs typeface="Inter"/>
                <a:sym typeface="Inter"/>
              </a:rPr>
              <a:t>Summary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D6DDA7C8-8992-47EC-BEB5-D2A1D00FC142}"/>
              </a:ext>
            </a:extLst>
          </p:cNvPr>
          <p:cNvSpPr/>
          <p:nvPr/>
        </p:nvSpPr>
        <p:spPr>
          <a:xfrm rot="5400000">
            <a:off x="5420771" y="1169408"/>
            <a:ext cx="267822" cy="11109366"/>
          </a:xfrm>
          <a:prstGeom prst="rect">
            <a:avLst/>
          </a:prstGeom>
          <a:solidFill>
            <a:srgbClr val="3F0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4388B663-24BC-427F-9713-19DF0DA1DB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2287" y="103347"/>
            <a:ext cx="1819506" cy="1824358"/>
          </a:xfrm>
          <a:prstGeom prst="rect">
            <a:avLst/>
          </a:prstGeom>
        </p:spPr>
      </p:pic>
      <p:grpSp>
        <p:nvGrpSpPr>
          <p:cNvPr id="11" name="Grupa 10">
            <a:extLst>
              <a:ext uri="{FF2B5EF4-FFF2-40B4-BE49-F238E27FC236}">
                <a16:creationId xmlns:a16="http://schemas.microsoft.com/office/drawing/2014/main" id="{6D3C60BC-FA87-492D-88BB-68E473706227}"/>
              </a:ext>
            </a:extLst>
          </p:cNvPr>
          <p:cNvGrpSpPr/>
          <p:nvPr/>
        </p:nvGrpSpPr>
        <p:grpSpPr>
          <a:xfrm>
            <a:off x="630382" y="1687853"/>
            <a:ext cx="10211412" cy="278432"/>
            <a:chOff x="-426281" y="1893028"/>
            <a:chExt cx="10211412" cy="278432"/>
          </a:xfrm>
        </p:grpSpPr>
        <p:sp>
          <p:nvSpPr>
            <p:cNvPr id="12" name="AutoShape 5">
              <a:extLst>
                <a:ext uri="{FF2B5EF4-FFF2-40B4-BE49-F238E27FC236}">
                  <a16:creationId xmlns:a16="http://schemas.microsoft.com/office/drawing/2014/main" id="{03A677E6-8D7B-496F-84BF-5EC4A8086E8D}"/>
                </a:ext>
              </a:extLst>
            </p:cNvPr>
            <p:cNvSpPr/>
            <p:nvPr/>
          </p:nvSpPr>
          <p:spPr>
            <a:xfrm>
              <a:off x="-426281" y="2171460"/>
              <a:ext cx="10211412" cy="0"/>
            </a:xfrm>
            <a:prstGeom prst="line">
              <a:avLst/>
            </a:prstGeom>
            <a:ln w="9525" cap="flat">
              <a:solidFill>
                <a:srgbClr val="000000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3" name="Prostokąt 12">
              <a:extLst>
                <a:ext uri="{FF2B5EF4-FFF2-40B4-BE49-F238E27FC236}">
                  <a16:creationId xmlns:a16="http://schemas.microsoft.com/office/drawing/2014/main" id="{9B65A801-E7EC-42B9-87DD-2D699F563EB4}"/>
                </a:ext>
              </a:extLst>
            </p:cNvPr>
            <p:cNvSpPr/>
            <p:nvPr/>
          </p:nvSpPr>
          <p:spPr>
            <a:xfrm>
              <a:off x="9517308" y="1893028"/>
              <a:ext cx="267822" cy="278432"/>
            </a:xfrm>
            <a:prstGeom prst="rect">
              <a:avLst/>
            </a:prstGeom>
            <a:solidFill>
              <a:srgbClr val="704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pic>
        <p:nvPicPr>
          <p:cNvPr id="14" name="Obraz 13">
            <a:extLst>
              <a:ext uri="{FF2B5EF4-FFF2-40B4-BE49-F238E27FC236}">
                <a16:creationId xmlns:a16="http://schemas.microsoft.com/office/drawing/2014/main" id="{1E5A3663-E5F4-4DF8-80A6-2A36369C32F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79135" y="365225"/>
            <a:ext cx="1112865" cy="152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480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2">
      <a:dk1>
        <a:sysClr val="windowText" lastClr="000000"/>
      </a:dk1>
      <a:lt1>
        <a:srgbClr val="F2F2F2"/>
      </a:lt1>
      <a:dk2>
        <a:srgbClr val="44546A"/>
      </a:dk2>
      <a:lt2>
        <a:srgbClr val="F2F2F2"/>
      </a:lt2>
      <a:accent1>
        <a:srgbClr val="EDEBE3"/>
      </a:accent1>
      <a:accent2>
        <a:srgbClr val="FDFDFA"/>
      </a:accent2>
      <a:accent3>
        <a:srgbClr val="E1DDD4"/>
      </a:accent3>
      <a:accent4>
        <a:srgbClr val="E0D7C1"/>
      </a:accent4>
      <a:accent5>
        <a:srgbClr val="757070"/>
      </a:accent5>
      <a:accent6>
        <a:srgbClr val="323F4F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582</Words>
  <Application>Microsoft Office PowerPoint</Application>
  <PresentationFormat>Panoramiczny</PresentationFormat>
  <Paragraphs>77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Aleksander Łukowicz</dc:creator>
  <cp:lastModifiedBy>Aleksander Łukowicz</cp:lastModifiedBy>
  <cp:revision>18</cp:revision>
  <dcterms:created xsi:type="dcterms:W3CDTF">2026-01-23T09:48:50Z</dcterms:created>
  <dcterms:modified xsi:type="dcterms:W3CDTF">2026-03-06T13:17:34Z</dcterms:modified>
</cp:coreProperties>
</file>